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>
        <p:scale>
          <a:sx n="196" d="100"/>
          <a:sy n="196" d="100"/>
        </p:scale>
        <p:origin x="144" y="-3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</a:t>
            </a:r>
            <a:r>
              <a:rPr lang="ru-RU" sz="900" dirty="0" smtClean="0">
                <a:solidFill>
                  <a:srgbClr val="0070C0"/>
                </a:solidFill>
              </a:rPr>
              <a:t>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</a:t>
            </a:r>
            <a:r>
              <a:rPr lang="ru-RU" sz="900" smtClean="0">
                <a:solidFill>
                  <a:srgbClr val="0070C0"/>
                </a:solidFill>
              </a:rPr>
              <a:t>Подать заявление» </a:t>
            </a:r>
            <a:r>
              <a:rPr lang="ru-RU" sz="900" dirty="0" smtClean="0">
                <a:solidFill>
                  <a:srgbClr val="0070C0"/>
                </a:solidFill>
              </a:rPr>
              <a:t>в </a:t>
            </a:r>
            <a:r>
              <a:rPr lang="ru-RU" sz="900" dirty="0" err="1" smtClean="0">
                <a:solidFill>
                  <a:srgbClr val="0070C0"/>
                </a:solidFill>
              </a:rPr>
              <a:t>г.Ухта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 </a:t>
            </a:r>
            <a:r>
              <a:rPr lang="ru-RU" sz="900" dirty="0" smtClean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900" b="1" dirty="0" smtClean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</a:t>
            </a:r>
            <a:r>
              <a:rPr lang="ru-RU" sz="900" dirty="0" smtClean="0">
                <a:solidFill>
                  <a:schemeClr val="accent1"/>
                </a:solidFill>
              </a:rPr>
              <a:t>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 smtClean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chemeClr val="accent1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</a:t>
            </a:r>
            <a:r>
              <a:rPr lang="ru-RU" sz="900" b="1" dirty="0" smtClean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 smtClean="0">
                <a:solidFill>
                  <a:srgbClr val="0070C0"/>
                </a:solidFill>
              </a:rPr>
              <a:t>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документ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, содержащий сведения о регистрации ребенка по месту жительства или по месту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438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Лифарь Лариса Николаевна</cp:lastModifiedBy>
  <cp:revision>303</cp:revision>
  <cp:lastPrinted>2022-07-07T07:57:16Z</cp:lastPrinted>
  <dcterms:created xsi:type="dcterms:W3CDTF">2010-08-25T03:43:27Z</dcterms:created>
  <dcterms:modified xsi:type="dcterms:W3CDTF">2025-05-14T07:02:05Z</dcterms:modified>
</cp:coreProperties>
</file>